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1813" cy="151193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45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600" y="603000"/>
            <a:ext cx="9622440" cy="252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13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603000"/>
            <a:ext cx="9622440" cy="252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53424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480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34240" y="8118360"/>
            <a:ext cx="96213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13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34240" y="8118360"/>
            <a:ext cx="96213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546480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787560" y="353772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7041240" y="353772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34240" y="811836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32" name="PlaceHolder 6"/>
          <p:cNvSpPr>
            <a:spLocks noGrp="1"/>
          </p:cNvSpPr>
          <p:nvPr>
            <p:ph type="body"/>
          </p:nvPr>
        </p:nvSpPr>
        <p:spPr>
          <a:xfrm>
            <a:off x="3787560" y="811836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33" name="PlaceHolder 7"/>
          <p:cNvSpPr>
            <a:spLocks noGrp="1"/>
          </p:cNvSpPr>
          <p:nvPr>
            <p:ph type="body"/>
          </p:nvPr>
        </p:nvSpPr>
        <p:spPr>
          <a:xfrm>
            <a:off x="7041240" y="811836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lokTextu 2"/>
          <p:cNvSpPr/>
          <p:nvPr/>
        </p:nvSpPr>
        <p:spPr>
          <a:xfrm>
            <a:off x="378806" y="1336474"/>
            <a:ext cx="9934200" cy="1783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5500" b="1" u="none" strike="noStrike" dirty="0" err="1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Venkovní</a:t>
            </a:r>
            <a:r>
              <a:rPr lang="sk-SK" sz="5500" b="1" u="none" strike="noStrike" dirty="0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 </a:t>
            </a:r>
            <a:r>
              <a:rPr lang="sk-SK" sz="5500" b="1" u="none" strike="noStrike" dirty="0" err="1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učebna</a:t>
            </a:r>
            <a:r>
              <a:rPr lang="sk-SK" sz="5500" b="1" u="none" strike="noStrike" dirty="0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 MŠ </a:t>
            </a:r>
            <a:r>
              <a:rPr lang="sk-SK" sz="5500" b="1" u="none" strike="noStrike" dirty="0" err="1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Řestoky</a:t>
            </a:r>
            <a:endParaRPr lang="cs-CZ" sz="5500" b="0" u="none" strike="noStrike" dirty="0">
              <a:solidFill>
                <a:srgbClr val="70183C"/>
              </a:solidFill>
              <a:effectLst/>
              <a:uFillTx/>
              <a:latin typeface="Arial"/>
            </a:endParaRPr>
          </a:p>
        </p:txBody>
      </p:sp>
      <p:sp>
        <p:nvSpPr>
          <p:cNvPr id="41" name="BlokTextu 2"/>
          <p:cNvSpPr/>
          <p:nvPr/>
        </p:nvSpPr>
        <p:spPr>
          <a:xfrm>
            <a:off x="2825640" y="9287640"/>
            <a:ext cx="5038560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5000" b="1" dirty="0">
                <a:solidFill>
                  <a:srgbClr val="70183C"/>
                </a:solidFill>
                <a:latin typeface="Arial"/>
                <a:ea typeface="DejaVu Sans"/>
              </a:rPr>
              <a:t>21.6.</a:t>
            </a:r>
            <a:r>
              <a:rPr lang="sk-SK" sz="5000" b="1" u="none" strike="noStrike" dirty="0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 2025</a:t>
            </a:r>
            <a:endParaRPr lang="cs-CZ" sz="5000" b="0" u="none" strike="noStrike" dirty="0">
              <a:solidFill>
                <a:srgbClr val="70183C"/>
              </a:solidFill>
              <a:effectLst/>
              <a:uFillTx/>
              <a:latin typeface="Arial"/>
            </a:endParaRPr>
          </a:p>
        </p:txBody>
      </p:sp>
      <p:sp>
        <p:nvSpPr>
          <p:cNvPr id="42" name="BlokTextu 5"/>
          <p:cNvSpPr/>
          <p:nvPr/>
        </p:nvSpPr>
        <p:spPr>
          <a:xfrm>
            <a:off x="0" y="11820600"/>
            <a:ext cx="5488200" cy="48921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2400" i="1" dirty="0">
                <a:solidFill>
                  <a:srgbClr val="000000"/>
                </a:solidFill>
                <a:latin typeface="Arial"/>
              </a:rPr>
              <a:t>V rámci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oslav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šedesátého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  výročí MŠ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Řestoky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jsme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zařadili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 i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dvě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 komentované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prohlídky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 školní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zahrady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algn="r">
              <a:lnSpc>
                <a:spcPct val="100000"/>
              </a:lnSpc>
            </a:pP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sk-SK" sz="2400" b="0" i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r>
              <a:rPr lang="sk-SK" sz="2400" b="0" i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12:30 hod.</a:t>
            </a:r>
          </a:p>
          <a:p>
            <a:pPr algn="r">
              <a:lnSpc>
                <a:spcPct val="100000"/>
              </a:lnSpc>
            </a:pPr>
            <a:r>
              <a:rPr lang="sk-SK" sz="2400" b="0" i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a v 15:30 hod.</a:t>
            </a:r>
          </a:p>
          <a:p>
            <a:pPr algn="r">
              <a:lnSpc>
                <a:spcPct val="100000"/>
              </a:lnSpc>
            </a:pPr>
            <a:r>
              <a:rPr lang="sk-SK" sz="2400" i="1" dirty="0">
                <a:solidFill>
                  <a:srgbClr val="000000"/>
                </a:solidFill>
                <a:latin typeface="Arial"/>
              </a:rPr>
              <a:t>Program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oslav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2400" i="1" dirty="0" err="1">
                <a:solidFill>
                  <a:srgbClr val="000000"/>
                </a:solidFill>
                <a:latin typeface="Arial"/>
              </a:rPr>
              <a:t>najdete</a:t>
            </a:r>
            <a:r>
              <a:rPr lang="sk-SK" sz="2400" i="1" dirty="0">
                <a:solidFill>
                  <a:srgbClr val="000000"/>
                </a:solidFill>
                <a:latin typeface="Arial"/>
              </a:rPr>
              <a:t> na www.msrestoky.cz</a:t>
            </a:r>
            <a:r>
              <a:rPr lang="sk-SK" sz="2400" b="0" i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B1019B4-92A9-6BBC-E674-FC239E102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91" y="12148457"/>
            <a:ext cx="2250022" cy="2250022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E82170A-1DB7-6277-D5A6-07978304B8AF}"/>
              </a:ext>
            </a:extLst>
          </p:cNvPr>
          <p:cNvSpPr/>
          <p:nvPr/>
        </p:nvSpPr>
        <p:spPr>
          <a:xfrm rot="20852966">
            <a:off x="5811529" y="13488193"/>
            <a:ext cx="2306932" cy="5893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41</Words>
  <Application>Microsoft Office PowerPoint</Application>
  <PresentationFormat>Vlastní</PresentationFormat>
  <Paragraphs>10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Symbol</vt:lpstr>
      <vt:lpstr>Wingdings</vt:lpstr>
      <vt:lpstr>Office Theme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sarahs</dc:creator>
  <dc:description/>
  <cp:lastModifiedBy>Dagmar Krčilová</cp:lastModifiedBy>
  <cp:revision>43</cp:revision>
  <dcterms:created xsi:type="dcterms:W3CDTF">2014-05-22T08:43:19Z</dcterms:created>
  <dcterms:modified xsi:type="dcterms:W3CDTF">2025-06-02T18:19:05Z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Vlastní</vt:lpwstr>
  </property>
  <property fmtid="{D5CDD505-2E9C-101B-9397-08002B2CF9AE}" pid="3" name="Slides">
    <vt:i4>1</vt:i4>
  </property>
</Properties>
</file>