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1.jpeg" ContentType="image/jpeg"/>
  <Override PartName="/ppt/media/image2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0693400" cy="1512252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02080" y="4697640"/>
            <a:ext cx="9088560" cy="324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4600" y="3538440"/>
            <a:ext cx="9623520" cy="418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34600" y="8119800"/>
            <a:ext cx="9623520" cy="418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02080" y="4697640"/>
            <a:ext cx="9088560" cy="324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34600" y="3538440"/>
            <a:ext cx="4696200" cy="418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465880" y="3538440"/>
            <a:ext cx="4696200" cy="418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34600" y="8119800"/>
            <a:ext cx="4696200" cy="418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body"/>
          </p:nvPr>
        </p:nvSpPr>
        <p:spPr>
          <a:xfrm>
            <a:off x="5465880" y="8119800"/>
            <a:ext cx="4696200" cy="418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02080" y="4697640"/>
            <a:ext cx="9088560" cy="324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34600" y="3538440"/>
            <a:ext cx="3098520" cy="418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788280" y="3538440"/>
            <a:ext cx="3098520" cy="418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7042320" y="3538440"/>
            <a:ext cx="3098520" cy="418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34600" y="8119800"/>
            <a:ext cx="3098520" cy="418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body"/>
          </p:nvPr>
        </p:nvSpPr>
        <p:spPr>
          <a:xfrm>
            <a:off x="3788280" y="8119800"/>
            <a:ext cx="3098520" cy="418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7"/>
          <p:cNvSpPr>
            <a:spLocks noGrp="1"/>
          </p:cNvSpPr>
          <p:nvPr>
            <p:ph type="body"/>
          </p:nvPr>
        </p:nvSpPr>
        <p:spPr>
          <a:xfrm>
            <a:off x="7042320" y="8119800"/>
            <a:ext cx="3098520" cy="418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802080" y="4697640"/>
            <a:ext cx="9088560" cy="324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ubTitle"/>
          </p:nvPr>
        </p:nvSpPr>
        <p:spPr>
          <a:xfrm>
            <a:off x="534600" y="3538440"/>
            <a:ext cx="9623520" cy="8770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802080" y="4697640"/>
            <a:ext cx="9088560" cy="324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534600" y="3538440"/>
            <a:ext cx="9623520" cy="877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02080" y="4697640"/>
            <a:ext cx="9088560" cy="324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34600" y="3538440"/>
            <a:ext cx="4696200" cy="877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5465880" y="3538440"/>
            <a:ext cx="4696200" cy="877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02080" y="4697640"/>
            <a:ext cx="9088560" cy="324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subTitle"/>
          </p:nvPr>
        </p:nvSpPr>
        <p:spPr>
          <a:xfrm>
            <a:off x="802080" y="4697640"/>
            <a:ext cx="9088560" cy="15023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02080" y="4697640"/>
            <a:ext cx="9088560" cy="324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34600" y="3538440"/>
            <a:ext cx="4696200" cy="418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465880" y="3538440"/>
            <a:ext cx="4696200" cy="877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body"/>
          </p:nvPr>
        </p:nvSpPr>
        <p:spPr>
          <a:xfrm>
            <a:off x="534600" y="8119800"/>
            <a:ext cx="4696200" cy="418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02080" y="4697640"/>
            <a:ext cx="9088560" cy="324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4600" y="3538440"/>
            <a:ext cx="4696200" cy="877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465880" y="3538440"/>
            <a:ext cx="4696200" cy="418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65880" y="8119800"/>
            <a:ext cx="4696200" cy="418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02080" y="4697640"/>
            <a:ext cx="9088560" cy="324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4600" y="3538440"/>
            <a:ext cx="4696200" cy="418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465880" y="3538440"/>
            <a:ext cx="4696200" cy="418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34600" y="8119800"/>
            <a:ext cx="9623520" cy="418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02080" y="4697640"/>
            <a:ext cx="9088560" cy="324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lokTextu 2"/>
          <p:cNvSpPr/>
          <p:nvPr/>
        </p:nvSpPr>
        <p:spPr>
          <a:xfrm>
            <a:off x="378000" y="1728720"/>
            <a:ext cx="993636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sk-SK" sz="6000" spc="-1" strike="noStrike">
                <a:solidFill>
                  <a:srgbClr val="0099cc"/>
                </a:solidFill>
                <a:latin typeface="Arial"/>
                <a:ea typeface="DejaVu Sans"/>
              </a:rPr>
              <a:t>Zde napište název zahrady</a:t>
            </a:r>
            <a:endParaRPr b="0" lang="cs-CZ" sz="6000" spc="-1" strike="noStrike">
              <a:latin typeface="Arial"/>
            </a:endParaRPr>
          </a:p>
        </p:txBody>
      </p:sp>
      <p:sp>
        <p:nvSpPr>
          <p:cNvPr id="38" name="BlokTextu 2"/>
          <p:cNvSpPr/>
          <p:nvPr/>
        </p:nvSpPr>
        <p:spPr>
          <a:xfrm>
            <a:off x="2826360" y="9289440"/>
            <a:ext cx="5040000" cy="85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sk-SK" sz="5000" spc="-1" strike="noStrike">
                <a:solidFill>
                  <a:srgbClr val="0099cc"/>
                </a:solidFill>
                <a:latin typeface="Arial"/>
                <a:ea typeface="DejaVu Sans"/>
              </a:rPr>
              <a:t>8. - 9. 6. 2024</a:t>
            </a:r>
            <a:endParaRPr b="0" lang="cs-CZ" sz="5000" spc="-1" strike="noStrike">
              <a:latin typeface="Arial"/>
            </a:endParaRPr>
          </a:p>
        </p:txBody>
      </p:sp>
      <p:sp>
        <p:nvSpPr>
          <p:cNvPr id="39" name="BlokTextu 5"/>
          <p:cNvSpPr/>
          <p:nvPr/>
        </p:nvSpPr>
        <p:spPr>
          <a:xfrm>
            <a:off x="1026360" y="11822760"/>
            <a:ext cx="4463640" cy="265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i="1" lang="sk-SK" sz="2400" spc="-1" strike="noStrike">
                <a:solidFill>
                  <a:srgbClr val="000000"/>
                </a:solidFill>
                <a:latin typeface="Arial"/>
                <a:ea typeface="DejaVu Sans"/>
              </a:rPr>
              <a:t>Zde napište program</a:t>
            </a:r>
            <a:endParaRPr b="0" lang="cs-CZ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cs-CZ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cs-CZ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cs-CZ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cs-CZ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cs-CZ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Application>LibreOffice/7.1.5.2$Windows_X86_64 LibreOffice_project/85f04e9f809797b8199d13c421bd8a2b025d52b5</Application>
  <AppVersion>15.0000</AppVersion>
  <Words>15</Words>
  <Paragraphs>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2014-05-22T08:43:19Z</dcterms:created>
  <dc:creator>sarahs</dc:creator>
  <dc:description/>
  <dc:language>cs-CZ</dc:language>
  <cp:lastModifiedBy/>
  <dcterms:modified xsi:type="dcterms:W3CDTF">2024-05-01T15:00:14Z</dcterms:modified>
  <cp:revision>40</cp:revision>
  <dc:subject/>
  <dc:title>Prezentácia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Vlastní</vt:lpwstr>
  </property>
  <property fmtid="{D5CDD505-2E9C-101B-9397-08002B2CF9AE}" pid="3" name="Slides">
    <vt:i4>1</vt:i4>
  </property>
</Properties>
</file>